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eting2" initials="M" lastIdx="1" clrIdx="0">
    <p:extLst>
      <p:ext uri="{19B8F6BF-5375-455C-9EA6-DF929625EA0E}">
        <p15:presenceInfo xmlns:p15="http://schemas.microsoft.com/office/powerpoint/2012/main" userId="Marketing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 autoAdjust="0"/>
    <p:restoredTop sz="94557"/>
  </p:normalViewPr>
  <p:slideViewPr>
    <p:cSldViewPr snapToGrid="0">
      <p:cViewPr>
        <p:scale>
          <a:sx n="120" d="100"/>
          <a:sy n="120" d="100"/>
        </p:scale>
        <p:origin x="2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A4A19-08EF-DB5B-1619-B8112EEC0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45C6FB-91E9-6247-2DC6-AB8D89BA1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E04340-30C3-E0A6-760E-5014E7E8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0EDF15-8D7D-F212-D27A-2C9BFE16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8C5FE1-19B0-F554-1C29-97A3C157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65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1DF93-2704-194A-04DD-E232A6E0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C40236-FD8B-ACA5-A570-473AD240C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18ABDC-B012-8104-C42E-BEA86FCA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02AD1-2EE1-33A6-4371-E9E322A2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2DB5A3-6948-6BD1-5FFC-2F276E79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15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E621CF-1E05-894E-3405-E5AD92F58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DB92F0-85B4-C48F-2E63-EAAA70102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5785FE-71B6-D4C1-217E-74708365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714B20-2B1A-6022-AAF3-2CA990A8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EEC63C-1923-740D-28D3-AE015538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30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9D1FF-88D7-18E8-83FD-1B492384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B14EFC-816D-6942-815E-6947E77E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0D1FB6-787D-E888-7AE6-A0C0E48E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98559-8C69-E95E-3E13-07CB64BF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3B3E5-559A-122A-EFB6-0FF5E54D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64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B4F5F-C1CD-C134-DF68-AD8FF1E2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9E007F-4737-D0EA-ED6C-6DECA3779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0A63D0-EDCB-398D-A5B7-666C1378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BFB896-7B85-8F29-CA92-3D0058C0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337DB-4231-8E63-3BFF-7D8D726B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4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7D69E-DB5C-CC3C-50A2-EA2D5C85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1DC8B-5395-044F-9134-96E700E3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D2424D-B244-02AE-6D11-C0B2AAF7C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296255-F202-1BF0-7A9E-94B31B46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595993-EC38-6A31-A67A-4478BC7F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08AEBA-35B2-E01D-C723-E73CDB77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30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2EE75-8DFA-B372-CD56-39BBAC22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C2BAA1-BF1F-B7A0-685A-4F7D5DDE6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A226E2-F3B8-12E5-B14F-DEB852E8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B5A312-56F6-ABF5-B011-C83FCA534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A80DCDE-B8EE-0488-F497-F07C34427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418929-D298-F5D8-8EB1-45BF0C40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5AF11F-0BE1-F2A1-1D06-A694B8DA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A160BC2-9C2D-5411-2708-D1DE643D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32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4BED4-D4CB-995C-2CFE-27F0A7A0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6B251F-5C26-3ABB-FFD6-888B6831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E8BE9D-5F19-8500-DA30-42672BDA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3397CC-DF8A-919C-34BF-1B358C1A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7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C2E2A6-5DCC-52D5-92C8-F63CC902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0FB9C8-74A1-70AE-0635-D374A464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D38AFB-3FF3-77A7-898B-E7CC91C1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57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5169-796C-3CBB-06CE-A375EC7C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0F7D3-CAE8-AF7E-89BB-FE46D3CB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9F398D-F5BE-F6C6-6EA3-5611A0180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AA0C04-5C67-F646-AFDD-2C7787C8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BECA17-9761-47E1-B725-7B593C2E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244CB4-B5AD-5785-B5D0-DA7AC719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80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E7462-0880-AFDC-200C-0BE7A290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D1EC36-96ED-06CC-D435-CC2AA6026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585379-868C-C8D2-076C-60C5C9CCB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EB6A36-0E04-1AF2-5FC5-B86D819A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A98E3B-95BD-3DDE-8478-697580CA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D1260-CEF5-C0D0-2A8D-40CC55D9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3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C7DD9C-1F3E-1994-A48D-0039C8BD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FEA4DB-A5C0-CB1F-400A-2EB4B996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E9C42C-A29C-FCEE-CCDC-99B963120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7EA4-BA66-411E-BDFB-14E33351B7CA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F24776-6DE1-DFB7-ADFB-5ED10BC03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7C1C65-2299-0DEA-836B-0663E0912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6BC8-BE1B-411E-8A61-ACE5B634C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79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B7CBA48-0696-9BBE-D8A6-3B6E3FE3E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12" y="3184623"/>
            <a:ext cx="2098732" cy="8748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3C82AD3-60AF-4AAE-B6E3-1074AF13A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3" y="546213"/>
            <a:ext cx="2279909" cy="475489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23A5F4AA-83FD-D10F-074F-CD599E17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85" y="1021702"/>
            <a:ext cx="6103646" cy="2852737"/>
          </a:xfrm>
        </p:spPr>
        <p:txBody>
          <a:bodyPr/>
          <a:lstStyle/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FDC9B589-DF4D-92EB-4609-C5ACE7DE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1085" y="3901427"/>
            <a:ext cx="6103646" cy="1500187"/>
          </a:xfrm>
        </p:spPr>
        <p:txBody>
          <a:bodyPr/>
          <a:lstStyle/>
          <a:p>
            <a:endParaRPr lang="pt-BR" dirty="0">
              <a:solidFill>
                <a:srgbClr val="FFD404"/>
              </a:solidFill>
            </a:endParaRPr>
          </a:p>
        </p:txBody>
      </p:sp>
      <p:pic>
        <p:nvPicPr>
          <p:cNvPr id="2" name="Picture 6" descr="SBEB Sociedade Brasileira de Engenharia Biomedica – Site da Sociedade  Brasileira de Engenharia Biomédica">
            <a:extLst>
              <a:ext uri="{FF2B5EF4-FFF2-40B4-BE49-F238E27FC236}">
                <a16:creationId xmlns:a16="http://schemas.microsoft.com/office/drawing/2014/main" id="{7A2519AF-7159-D736-5C71-CB5AB8EA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52" y="3220481"/>
            <a:ext cx="1075473" cy="7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6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C2E464-44DB-2CD0-FEFD-AF1A556C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407013" cy="1325563"/>
          </a:xfrm>
        </p:spPr>
        <p:txBody>
          <a:bodyPr/>
          <a:lstStyle/>
          <a:p>
            <a:endParaRPr lang="pt-BR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8B6DCE-C231-B339-A753-38EF45504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5"/>
          <a:stretch/>
        </p:blipFill>
        <p:spPr>
          <a:xfrm>
            <a:off x="332630" y="436156"/>
            <a:ext cx="284959" cy="11835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2EAD308C-7ACE-1E7E-DC43-107F2E5ADA6D}"/>
              </a:ext>
            </a:extLst>
          </p:cNvPr>
          <p:cNvGrpSpPr/>
          <p:nvPr/>
        </p:nvGrpSpPr>
        <p:grpSpPr>
          <a:xfrm>
            <a:off x="10471355" y="608371"/>
            <a:ext cx="1535498" cy="423643"/>
            <a:chOff x="9446956" y="529713"/>
            <a:chExt cx="2461574" cy="67914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9526F36-41F3-DA20-026E-432CD10B5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2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3FE8264D-DE6F-BBE1-72BF-4AF6A84E9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57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4CD19-C1F0-4654-9FBC-FF026CB8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08756" cy="1325563"/>
          </a:xfrm>
        </p:spPr>
        <p:txBody>
          <a:bodyPr/>
          <a:lstStyle/>
          <a:p>
            <a:endParaRPr lang="pt-BR" b="1" dirty="0">
              <a:solidFill>
                <a:srgbClr val="FFD404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A68AA7-7767-EBE9-9B02-2EB1946D8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5"/>
          <a:stretch/>
        </p:blipFill>
        <p:spPr>
          <a:xfrm>
            <a:off x="332630" y="436156"/>
            <a:ext cx="284959" cy="11835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DDB5ED2A-799F-0C46-8ADF-BA37F40ED15C}"/>
              </a:ext>
            </a:extLst>
          </p:cNvPr>
          <p:cNvGrpSpPr/>
          <p:nvPr/>
        </p:nvGrpSpPr>
        <p:grpSpPr>
          <a:xfrm>
            <a:off x="10471355" y="608371"/>
            <a:ext cx="1535498" cy="423643"/>
            <a:chOff x="9446956" y="529713"/>
            <a:chExt cx="2461574" cy="679146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A39FAF1-3669-53AA-F1A6-56A7EFDF2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10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9FB8F13D-B6A9-A691-DE6B-371EA668B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57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65C95-49F8-8346-B37B-3B304667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0871" cy="1325563"/>
          </a:xfrm>
        </p:spPr>
        <p:txBody>
          <a:bodyPr/>
          <a:lstStyle/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308096-71F6-A116-DEB8-3808FA9F3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5"/>
          <a:stretch/>
        </p:blipFill>
        <p:spPr>
          <a:xfrm>
            <a:off x="332630" y="436156"/>
            <a:ext cx="284959" cy="11835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D5698D91-5BC7-2F13-3AC2-EE9DC46CEAAF}"/>
              </a:ext>
            </a:extLst>
          </p:cNvPr>
          <p:cNvGrpSpPr/>
          <p:nvPr/>
        </p:nvGrpSpPr>
        <p:grpSpPr>
          <a:xfrm>
            <a:off x="10471355" y="608371"/>
            <a:ext cx="1535498" cy="423643"/>
            <a:chOff x="9446956" y="529713"/>
            <a:chExt cx="2461574" cy="679146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EE8503B1-9AB5-699F-D625-D5B0CD3A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10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52D78AE6-743C-0335-689E-1B432BE81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589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4BA02-0AF3-AC8C-6EF5-3ED62ED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0" y="223062"/>
            <a:ext cx="9198429" cy="1325563"/>
          </a:xfrm>
        </p:spPr>
        <p:txBody>
          <a:bodyPr/>
          <a:lstStyle/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17997A-D053-3A91-3FCD-30F966376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5"/>
          <a:stretch/>
        </p:blipFill>
        <p:spPr>
          <a:xfrm>
            <a:off x="11678655" y="365125"/>
            <a:ext cx="284959" cy="11835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A7D4A949-D92D-7006-958F-5C5826411D95}"/>
              </a:ext>
            </a:extLst>
          </p:cNvPr>
          <p:cNvGrpSpPr/>
          <p:nvPr/>
        </p:nvGrpSpPr>
        <p:grpSpPr>
          <a:xfrm>
            <a:off x="228386" y="647700"/>
            <a:ext cx="1787227" cy="493094"/>
            <a:chOff x="9446956" y="529713"/>
            <a:chExt cx="2461574" cy="679146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14E473B-26E7-7042-C613-50C0043C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7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8F37FF39-F832-47B0-40EE-59F78F325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35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8B289F-A5DB-3461-D3D8-B3C135C53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5"/>
          <a:stretch/>
        </p:blipFill>
        <p:spPr>
          <a:xfrm>
            <a:off x="11678655" y="365125"/>
            <a:ext cx="284959" cy="118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691AC03-C1D2-35B7-A716-6C0AC73A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0" y="223062"/>
            <a:ext cx="9198429" cy="1325563"/>
          </a:xfrm>
        </p:spPr>
        <p:txBody>
          <a:bodyPr/>
          <a:lstStyle/>
          <a:p>
            <a:endParaRPr lang="pt-BR" b="1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9E9C2F3-F7EE-EA8B-FBDF-D02D60E1D050}"/>
              </a:ext>
            </a:extLst>
          </p:cNvPr>
          <p:cNvGrpSpPr/>
          <p:nvPr/>
        </p:nvGrpSpPr>
        <p:grpSpPr>
          <a:xfrm>
            <a:off x="228386" y="647700"/>
            <a:ext cx="1787227" cy="493094"/>
            <a:chOff x="9446956" y="529713"/>
            <a:chExt cx="2461574" cy="67914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8CA7C05-7DE8-4C9E-B108-E62927F4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4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FC491A23-ED79-6B94-9800-CA32F3EB9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26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03D187-EBC8-994C-DE74-1CFA00B1B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3" y="546213"/>
            <a:ext cx="2279909" cy="4754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9F577BD-DFD2-E383-D35A-1E829626B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47" y="2792838"/>
            <a:ext cx="2589389" cy="1079366"/>
          </a:xfrm>
          <a:prstGeom prst="rect">
            <a:avLst/>
          </a:prstGeom>
        </p:spPr>
      </p:pic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65A9621-0187-8BD7-D33A-9C48B27F31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02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0C7D2F-31E1-94BD-7A08-9A0C4AC5D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93" y="990538"/>
            <a:ext cx="1249927" cy="5210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CAB1D6-2AE4-4D8C-BA6C-9A5F33197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1429138"/>
            <a:ext cx="5522167" cy="55221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A68063C-676A-88EA-E862-1C0B36FFB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50" y="290803"/>
            <a:ext cx="2374397" cy="304801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EABF0D5A-D65B-3E9D-2646-3DB5F29C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037" y="1129004"/>
            <a:ext cx="3932237" cy="1189687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FE731FA5-2979-D0EB-6C21-CDAF84455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5037" y="2425959"/>
            <a:ext cx="3932237" cy="411483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Picture 6" descr="SBEB Sociedade Brasileira de Engenharia Biomedica – Site da Sociedade  Brasileira de Engenharia Biomédica">
            <a:extLst>
              <a:ext uri="{FF2B5EF4-FFF2-40B4-BE49-F238E27FC236}">
                <a16:creationId xmlns:a16="http://schemas.microsoft.com/office/drawing/2014/main" id="{202A6719-E07B-64B2-E9D8-87BF02EE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102328"/>
            <a:ext cx="553367" cy="37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79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Marketing2</dc:creator>
  <cp:lastModifiedBy>Jerovane  Nascimento</cp:lastModifiedBy>
  <cp:revision>7</cp:revision>
  <dcterms:created xsi:type="dcterms:W3CDTF">2025-05-07T17:19:16Z</dcterms:created>
  <dcterms:modified xsi:type="dcterms:W3CDTF">2025-05-31T16:52:30Z</dcterms:modified>
</cp:coreProperties>
</file>