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1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94685"/>
  </p:normalViewPr>
  <p:slideViewPr>
    <p:cSldViewPr snapToGrid="0">
      <p:cViewPr>
        <p:scale>
          <a:sx n="129" d="100"/>
          <a:sy n="129" d="100"/>
        </p:scale>
        <p:origin x="11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69288-7872-450F-B037-EEB129D3A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E0A90-B76F-56D8-1661-45953056D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4933B8-02F0-E59D-50E9-48DF5DED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15E08-25E4-088F-1B46-8A8EDBF5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2177FB-FCCF-FFB4-7F2B-26386C22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5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D817-F4F1-B760-A0BF-BDA68C4F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9D5F24-9B18-082A-2038-9E7EC7DE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B5189-7AE6-F028-8FB8-05EEB30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2B91CE-DAB0-5F55-781D-11F58D72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0856B-F971-47D2-CFF2-A2930ADC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92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AFAD4-D86E-ADF5-575D-DD035C902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DD7625-876D-9B4B-6C07-E4FAA16A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A3D9AB-9F4E-420A-D976-3C30C20D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097FF4-7165-239E-F9C3-4AB348BB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D3E162-E1EF-06EC-63EA-129FCFFE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34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CDAB9-EF28-7769-43B7-BF66EB84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B1D341-77A9-A0BB-7199-FF6822A33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887F-CF95-4A40-163C-8FECAE0B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89EB9-9A2E-0CBD-1448-AC8E0B09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BAB384-E752-89AF-DBF7-385BC22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35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E9DEA-3B8A-B512-D1CE-7984BA14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31F10-6512-440B-F759-376EEDAF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75F94-54DA-6DD2-AD04-FD48FDCC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272FCE-14EE-2ED1-855B-933B2FE8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92191-BC09-6214-566D-549E7EA4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3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5195-4ED2-B11D-F241-BD996086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10FC94-77E3-13A1-BD05-5B13D0A51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C09A93-FA66-3855-03CE-DCBAEC7F1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237402-EE78-3E53-B0F3-63F7E5AA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93CB3C-7B10-5F1E-5065-03386ACB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474BB4-7C49-6B5D-6464-39821E2C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565F9-8A14-4977-EE23-CF6BB583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BBC626-0D2D-7625-955F-D1065A4C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02E40-2886-140C-5F96-EBF2B3E3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A8B880-921D-D7F4-94E6-7D8DE8F85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B8F191-112E-AAD9-CD8B-62F61EF27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F03339-C2B0-CB32-BA95-29A156B5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46241D-FDD0-5848-0629-AF8678C1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8FB140-482F-64C3-644C-F7CCE1F5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02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3A13B-EE26-9CA0-1A7F-E93A8D25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C6F5EE-66AA-BF2D-FBB0-A0306E88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2A3579-AAE1-BF7F-5A44-8490C499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4977CF-D2CF-6AD9-5765-D358D385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18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7F84B4-2331-F715-92AD-99A7DA2A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FAA841-C2D7-4FA5-A8C6-118CC7EA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1F26DA-8C6D-930B-2D87-CFDC7BC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44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285F8-EB73-D911-602B-C5851455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796A50-0D9E-7300-11B1-D95D19E0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19778A-5050-1E1B-2E76-D95A7B0C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A6D506-0CED-3600-A87C-590C5461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295217-3B4D-7922-BEF1-55ED998E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F9F439-A012-E8EE-0ED1-2E0AA3CE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69C22-0E28-6D1C-58B3-2F98E5DD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DC4BED-6571-9EA3-3994-C389FCFAE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23E047-A984-0FEA-930C-557EBDEE4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8BA24F-F86E-8792-B359-EF2EF2D1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8EA1D2-11DC-0FA6-C491-13756B15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FF25D-2643-FBC8-4C63-25C6AB4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9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F876AA-139C-7B40-BA52-08476A53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B8A378-B550-5BDB-E62C-5C7B90CB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FBB13C-B8F3-97B9-F651-0B8FA9C57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A0EB-126D-4CE8-AFEE-F33B186ACEAC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A98EB-6365-02B7-A845-62F44A70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84B9E-E6B8-42C1-D7E0-9A9AE753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1F2D-12E6-405F-84CA-377D97E80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2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C52319F-EB8C-79F7-286C-131EEDE3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644"/>
            <a:ext cx="10515600" cy="2852737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B5B73F-36C7-1B84-53FF-CD837C3A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8369"/>
            <a:ext cx="10515600" cy="1500187"/>
          </a:xfrm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9F5469-642E-1387-1B63-2C76F8D32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63" y="5969356"/>
            <a:ext cx="2279909" cy="4754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72B670-5943-D749-153C-4FAD0EA82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" y="6054699"/>
            <a:ext cx="2374397" cy="304801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8B87E5D-881E-5D59-9EE2-CB2255E07BBB}"/>
              </a:ext>
            </a:extLst>
          </p:cNvPr>
          <p:cNvGrpSpPr/>
          <p:nvPr/>
        </p:nvGrpSpPr>
        <p:grpSpPr>
          <a:xfrm>
            <a:off x="838200" y="888644"/>
            <a:ext cx="3036436" cy="837751"/>
            <a:chOff x="9446956" y="529713"/>
            <a:chExt cx="2461574" cy="67914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775705E-342A-349F-28FC-5A7CADF9B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6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2BD544AF-12B6-2DDE-3C23-8172E734E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261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150CF44-6609-22D8-2E45-D538703C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621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A65FFD9-D9B1-937E-E4D9-43A334388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59" y="230034"/>
            <a:ext cx="2104708" cy="270181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D79CCB0-27FB-86C8-84F6-D0DAE39D3D05}"/>
              </a:ext>
            </a:extLst>
          </p:cNvPr>
          <p:cNvGrpSpPr/>
          <p:nvPr/>
        </p:nvGrpSpPr>
        <p:grpSpPr>
          <a:xfrm>
            <a:off x="838200" y="119340"/>
            <a:ext cx="1781693" cy="491568"/>
            <a:chOff x="9446956" y="529713"/>
            <a:chExt cx="2461574" cy="67914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21021CA-0318-5824-3532-C5F24D46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7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ADB4B862-ECFC-6B21-9790-318236AF5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75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5DA7F-A8EE-C1CC-2CC5-55E54466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6" y="365125"/>
            <a:ext cx="10196804" cy="1325563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1808643-BCF8-8534-48C1-FF32BA719F81}"/>
              </a:ext>
            </a:extLst>
          </p:cNvPr>
          <p:cNvSpPr/>
          <p:nvPr/>
        </p:nvSpPr>
        <p:spPr>
          <a:xfrm>
            <a:off x="7165910" y="1427584"/>
            <a:ext cx="3470988" cy="3489649"/>
          </a:xfrm>
          <a:prstGeom prst="ellipse">
            <a:avLst/>
          </a:prstGeom>
          <a:noFill/>
          <a:ln>
            <a:solidFill>
              <a:srgbClr val="339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3E446B-4BB6-E934-B9CD-A4F1533C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59" y="230034"/>
            <a:ext cx="2104708" cy="270181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90F5B23C-B705-46C7-DE3C-A4D051F3F60A}"/>
              </a:ext>
            </a:extLst>
          </p:cNvPr>
          <p:cNvGrpSpPr/>
          <p:nvPr/>
        </p:nvGrpSpPr>
        <p:grpSpPr>
          <a:xfrm>
            <a:off x="10154143" y="5931105"/>
            <a:ext cx="1558314" cy="429938"/>
            <a:chOff x="9446956" y="529713"/>
            <a:chExt cx="2461574" cy="67914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0CF178F-0121-1F84-2163-A64EEFCB6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10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2D18800F-A1FB-84F6-F215-F99BF50D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70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D0FFC-FBC6-FF51-6943-F92BEFF6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1BFA49-DA6A-776C-2711-09490C44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59" y="230034"/>
            <a:ext cx="2104708" cy="27018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D90D69B6-8B25-ED5D-B333-2D6C6DFC38EB}"/>
              </a:ext>
            </a:extLst>
          </p:cNvPr>
          <p:cNvGrpSpPr/>
          <p:nvPr/>
        </p:nvGrpSpPr>
        <p:grpSpPr>
          <a:xfrm>
            <a:off x="1000204" y="5921166"/>
            <a:ext cx="1558314" cy="429938"/>
            <a:chOff x="9446956" y="529713"/>
            <a:chExt cx="2461574" cy="6791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C227405-83FD-C82A-DF09-498BFEF6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9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D01CD6AF-5EA9-4CFE-7FD7-953103DE6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838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A07F1-7FEC-DC70-1314-FB54B80B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027548-103C-26F9-1674-F2C796E1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20" y="6222694"/>
            <a:ext cx="2104708" cy="27018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5C73068B-BA36-0C61-02A8-DA4D3B20E8F7}"/>
              </a:ext>
            </a:extLst>
          </p:cNvPr>
          <p:cNvGrpSpPr/>
          <p:nvPr/>
        </p:nvGrpSpPr>
        <p:grpSpPr>
          <a:xfrm>
            <a:off x="1089656" y="5682627"/>
            <a:ext cx="1558314" cy="429938"/>
            <a:chOff x="9446956" y="529713"/>
            <a:chExt cx="2461574" cy="6791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DA0C65E-39CA-F193-D615-D3A325A2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9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57E3CE7D-F46A-BB74-771C-12A317A7C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2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C18359E-8CD4-DB52-D4E0-C53CC02E0093}"/>
              </a:ext>
            </a:extLst>
          </p:cNvPr>
          <p:cNvSpPr/>
          <p:nvPr/>
        </p:nvSpPr>
        <p:spPr>
          <a:xfrm>
            <a:off x="681133" y="1250302"/>
            <a:ext cx="4422711" cy="4422710"/>
          </a:xfrm>
          <a:prstGeom prst="ellipse">
            <a:avLst/>
          </a:prstGeom>
          <a:noFill/>
          <a:ln>
            <a:solidFill>
              <a:srgbClr val="339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5B269F-E181-B714-7444-465DA3A5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20" y="6222694"/>
            <a:ext cx="2104708" cy="27018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043B0AB-3313-C27D-0649-6BB3E580AE30}"/>
              </a:ext>
            </a:extLst>
          </p:cNvPr>
          <p:cNvGrpSpPr/>
          <p:nvPr/>
        </p:nvGrpSpPr>
        <p:grpSpPr>
          <a:xfrm>
            <a:off x="8456947" y="983324"/>
            <a:ext cx="2335561" cy="644380"/>
            <a:chOff x="9446956" y="529713"/>
            <a:chExt cx="2461574" cy="6791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09AA79-1974-637C-73CF-B36FE038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956" y="529713"/>
              <a:ext cx="1588361" cy="679146"/>
            </a:xfrm>
            <a:prstGeom prst="rect">
              <a:avLst/>
            </a:prstGeom>
          </p:spPr>
        </p:pic>
        <p:pic>
          <p:nvPicPr>
            <p:cNvPr id="9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C07232F7-0751-2928-975D-E4A8132D5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291" y="588199"/>
              <a:ext cx="778239" cy="5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3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3BF4A8-899E-E5E0-24AB-22342DA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91F0EA5-58C0-069F-2F15-1068F4F1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9E5CDF-5A4F-AC8F-A0F3-C8B5F7830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56" y="457200"/>
            <a:ext cx="2190056" cy="9129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B893D4-AFC0-63CC-1857-ABFE1FD3B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8" y="1755711"/>
            <a:ext cx="5354216" cy="5354216"/>
          </a:xfrm>
          <a:prstGeom prst="rect">
            <a:avLst/>
          </a:prstGeom>
        </p:spPr>
      </p:pic>
      <p:pic>
        <p:nvPicPr>
          <p:cNvPr id="15" name="Picture 6" descr="SBEB Sociedade Brasileira de Engenharia Biomedica – Site da Sociedade  Brasileira de Engenharia Biomédica">
            <a:extLst>
              <a:ext uri="{FF2B5EF4-FFF2-40B4-BE49-F238E27FC236}">
                <a16:creationId xmlns:a16="http://schemas.microsoft.com/office/drawing/2014/main" id="{8C3FA5D3-0A44-FB83-2FD1-6110D190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96" y="506895"/>
            <a:ext cx="1118118" cy="7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78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Marketing2</dc:creator>
  <cp:lastModifiedBy>Jerovane  Nascimento</cp:lastModifiedBy>
  <cp:revision>2</cp:revision>
  <dcterms:created xsi:type="dcterms:W3CDTF">2025-05-07T17:36:09Z</dcterms:created>
  <dcterms:modified xsi:type="dcterms:W3CDTF">2025-05-31T16:51:20Z</dcterms:modified>
</cp:coreProperties>
</file>